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58" r:id="rId4"/>
    <p:sldId id="292" r:id="rId5"/>
    <p:sldId id="312" r:id="rId6"/>
    <p:sldId id="313" r:id="rId7"/>
    <p:sldId id="322" r:id="rId8"/>
    <p:sldId id="321" r:id="rId9"/>
    <p:sldId id="314" r:id="rId10"/>
    <p:sldId id="315" r:id="rId11"/>
    <p:sldId id="261" r:id="rId12"/>
    <p:sldId id="324" r:id="rId13"/>
    <p:sldId id="325" r:id="rId14"/>
    <p:sldId id="331" r:id="rId15"/>
    <p:sldId id="327" r:id="rId16"/>
    <p:sldId id="328" r:id="rId17"/>
    <p:sldId id="326" r:id="rId18"/>
    <p:sldId id="332" r:id="rId19"/>
    <p:sldId id="310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C4956EC-78E7-436C-BD3F-CB865D5645C0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52F92B6-1F95-4C86-A068-B4D12966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A3450C5-870A-4D5E-BEE4-EBA2A487BFDE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A5E4466-C4C1-433D-B9CA-39C50FA1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3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5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3A4C-EC17-4ECC-9FB3-302DE7ABAD56}" type="datetimeFigureOut">
              <a:rPr lang="en-US" smtClean="0"/>
              <a:pPr/>
              <a:t>12-Jul-18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A69A-225B-40E3-9F49-E31797CC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Government of Bihar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Road Construction Department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0772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Presentation of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Online  </a:t>
            </a:r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Monitoring of different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projects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through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Management Information System 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executed by the </a:t>
            </a:r>
          </a:p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NIC</a:t>
            </a:r>
            <a:endParaRPr lang="en-US" sz="1800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Administrator\Desktop\Bihar_Government_Logo_Seal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0055"/>
            <a:ext cx="914400" cy="9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2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54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CDIMAGE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Upload QC Report</a:t>
            </a:r>
            <a:endParaRPr lang="en-US" dirty="0"/>
          </a:p>
        </p:txBody>
      </p:sp>
      <p:pic>
        <p:nvPicPr>
          <p:cNvPr id="5" name="Picture 4" descr="upload QC re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342"/>
            <a:ext cx="9144000" cy="47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Upload Lab’s Photo</a:t>
            </a:r>
            <a:endParaRPr lang="en-US" dirty="0"/>
          </a:p>
        </p:txBody>
      </p:sp>
      <p:pic>
        <p:nvPicPr>
          <p:cNvPr id="4" name="Picture 3" descr="upload lab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348"/>
            <a:ext cx="9144000" cy="49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Progress Report</a:t>
            </a:r>
            <a:endParaRPr lang="en-US" dirty="0"/>
          </a:p>
        </p:txBody>
      </p:sp>
      <p:pic>
        <p:nvPicPr>
          <p:cNvPr id="5" name="Picture 4" descr="Progress Re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Physical Progress Report</a:t>
            </a:r>
            <a:endParaRPr lang="en-US" dirty="0"/>
          </a:p>
        </p:txBody>
      </p:sp>
      <p:pic>
        <p:nvPicPr>
          <p:cNvPr id="5" name="Picture 4" descr="phy re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066800"/>
            <a:ext cx="861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View Photo</a:t>
            </a:r>
            <a:endParaRPr lang="en-US" dirty="0"/>
          </a:p>
        </p:txBody>
      </p:sp>
      <p:pic>
        <p:nvPicPr>
          <p:cNvPr id="4" name="Picture 3" descr="view phy prog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View Photo</a:t>
            </a:r>
            <a:endParaRPr lang="en-US" dirty="0"/>
          </a:p>
        </p:txBody>
      </p:sp>
      <p:pic>
        <p:nvPicPr>
          <p:cNvPr id="5" name="Picture 4" descr="pic on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066800"/>
            <a:ext cx="84010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Month wise Expenditure Report</a:t>
            </a:r>
            <a:endParaRPr lang="en-US" dirty="0"/>
          </a:p>
        </p:txBody>
      </p:sp>
      <p:pic>
        <p:nvPicPr>
          <p:cNvPr id="4" name="Picture 3" descr="exp re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View QC Report</a:t>
            </a:r>
            <a:endParaRPr lang="en-US" dirty="0"/>
          </a:p>
        </p:txBody>
      </p:sp>
      <p:pic>
        <p:nvPicPr>
          <p:cNvPr id="5" name="Picture 4" descr="QC Report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066799"/>
            <a:ext cx="84201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63000" cy="1447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Comic Sans MS" pitchFamily="66" charset="0"/>
              </a:rPr>
              <a:t>Thank You</a:t>
            </a:r>
            <a:endParaRPr lang="en-US" sz="66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sz="1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pic>
        <p:nvPicPr>
          <p:cNvPr id="6" name="Picture 5" descr="C:\Users\Administrator\Desktop\Bihar_Government_Logo_Seal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0055"/>
            <a:ext cx="914400" cy="9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2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83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772400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Project Management Information System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1752600"/>
          </a:xfrm>
        </p:spPr>
        <p:txBody>
          <a:bodyPr/>
          <a:lstStyle/>
          <a:p>
            <a:r>
              <a:rPr lang="en-US" dirty="0" smtClean="0"/>
              <a:t>http://onlineapp.bih.nic.in/RCDPMIS/Login.aspx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4" name="Picture 2" descr="D:\RCDIMAG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848600" cy="473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HOME SCREEN</a:t>
            </a:r>
            <a:endParaRPr lang="en-US" dirty="0"/>
          </a:p>
        </p:txBody>
      </p:sp>
      <p:pic>
        <p:nvPicPr>
          <p:cNvPr id="4" name="Picture 3" descr="home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249"/>
            <a:ext cx="9144000" cy="50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PROJECT ENTRY</a:t>
            </a:r>
            <a:endParaRPr lang="en-US" dirty="0"/>
          </a:p>
        </p:txBody>
      </p:sp>
      <p:pic>
        <p:nvPicPr>
          <p:cNvPr id="5" name="Content Placeholder 4" descr="Project Ent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TARGET ENTRY</a:t>
            </a:r>
            <a:endParaRPr lang="en-US" dirty="0"/>
          </a:p>
        </p:txBody>
      </p:sp>
      <p:pic>
        <p:nvPicPr>
          <p:cNvPr id="4" name="Picture 3" descr="terget en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640"/>
            <a:ext cx="9144000" cy="376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Other Target Entries</a:t>
            </a:r>
            <a:endParaRPr lang="en-US" dirty="0"/>
          </a:p>
        </p:txBody>
      </p:sp>
      <p:pic>
        <p:nvPicPr>
          <p:cNvPr id="5" name="Picture 4" descr="other 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CD Work Type</a:t>
            </a:r>
            <a:endParaRPr lang="en-US" dirty="0"/>
          </a:p>
        </p:txBody>
      </p:sp>
      <p:pic>
        <p:nvPicPr>
          <p:cNvPr id="5" name="Picture 4" descr="CD work ty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853"/>
            <a:ext cx="9144000" cy="3142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BILL ENTRY</a:t>
            </a:r>
            <a:endParaRPr lang="en-US" dirty="0"/>
          </a:p>
        </p:txBody>
      </p:sp>
      <p:pic>
        <p:nvPicPr>
          <p:cNvPr id="8194" name="Picture 2" descr="D:\RCDIMAGE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65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Government of Bihar Road Construction Department </vt:lpstr>
      <vt:lpstr>Project Management Information System</vt:lpstr>
      <vt:lpstr>LOGIN</vt:lpstr>
      <vt:lpstr>HOME SCREEN</vt:lpstr>
      <vt:lpstr>PROJECT ENTRY</vt:lpstr>
      <vt:lpstr>TARGET ENTRY</vt:lpstr>
      <vt:lpstr>Other Target Entries</vt:lpstr>
      <vt:lpstr>CD Work Type</vt:lpstr>
      <vt:lpstr>BILL ENTRY</vt:lpstr>
      <vt:lpstr>PowerPoint Presentation</vt:lpstr>
      <vt:lpstr>Upload QC Report</vt:lpstr>
      <vt:lpstr>Upload Lab’s Photo</vt:lpstr>
      <vt:lpstr>Progress Report</vt:lpstr>
      <vt:lpstr>Physical Progress Report</vt:lpstr>
      <vt:lpstr>View Photo</vt:lpstr>
      <vt:lpstr>View Photo</vt:lpstr>
      <vt:lpstr>Month wise Expenditure Report</vt:lpstr>
      <vt:lpstr>View QC Report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fcgkj ljdkj Hkou fuekZ.k foHkkx ¼fcgkj jkT; Hkou fuekZ.k fuxe fyfeVsM½</dc:title>
  <dc:creator>A. K. Jha</dc:creator>
  <cp:lastModifiedBy>nicsi</cp:lastModifiedBy>
  <cp:revision>56</cp:revision>
  <cp:lastPrinted>2016-06-08T11:28:21Z</cp:lastPrinted>
  <dcterms:created xsi:type="dcterms:W3CDTF">2016-06-07T08:25:30Z</dcterms:created>
  <dcterms:modified xsi:type="dcterms:W3CDTF">2018-07-12T07:14:19Z</dcterms:modified>
</cp:coreProperties>
</file>